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9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1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71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3123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06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64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94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69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9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3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6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0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5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7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0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8AFFA2-E1A0-4C0D-94C1-76E09DC520E2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9F72-CA23-4FEA-9364-0F18AC664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57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s.state.ms.us/wp-content/uploads/17-and-older-Regular-Application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s.state.ms.us/wp-content/uploads/2012/06/Driver-License-Manual-Jan-201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/>
              <a:t>Mississippi College 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International </a:t>
            </a:r>
            <a:r>
              <a:rPr lang="en-US" sz="4800" b="1" dirty="0"/>
              <a:t>Students 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b="1" dirty="0"/>
              <a:t>Driver’s License Information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26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0310"/>
            <a:ext cx="8946541" cy="4788089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/>
              <a:t> A completed, signed Application form.</a:t>
            </a:r>
          </a:p>
          <a:p>
            <a:pPr lvl="0"/>
            <a:r>
              <a:rPr lang="en-US" dirty="0"/>
              <a:t>Unexpired foreign passport</a:t>
            </a:r>
          </a:p>
          <a:p>
            <a:pPr lvl="0"/>
            <a:r>
              <a:rPr lang="en-US" dirty="0"/>
              <a:t>I-94 arrival/departure card</a:t>
            </a:r>
          </a:p>
          <a:p>
            <a:pPr lvl="0"/>
            <a:r>
              <a:rPr lang="en-US" dirty="0"/>
              <a:t>Active I-20 or DS-2019</a:t>
            </a:r>
          </a:p>
          <a:p>
            <a:pPr lvl="0"/>
            <a:r>
              <a:rPr lang="en-US" dirty="0"/>
              <a:t>Proof of physical residence (Proof of Domicile – See Examples Below)</a:t>
            </a:r>
          </a:p>
          <a:p>
            <a:r>
              <a:rPr lang="en-US" dirty="0"/>
              <a:t>* If you live on campus, you will need a letter from the Office of Global Education on official Mississippi College letterhead giving your exact </a:t>
            </a:r>
            <a:r>
              <a:rPr lang="en-US" b="1" dirty="0"/>
              <a:t>physical address</a:t>
            </a:r>
            <a:r>
              <a:rPr lang="en-US" dirty="0"/>
              <a:t>. This letter must be notarized.</a:t>
            </a:r>
          </a:p>
          <a:p>
            <a:r>
              <a:rPr lang="en-US" dirty="0"/>
              <a:t>* If you live off campus, you will need a recent bank statement, license plate receipt, or a utility bill that has been stamped by the U.S. Post Office.</a:t>
            </a:r>
          </a:p>
          <a:p>
            <a:r>
              <a:rPr lang="en-US" dirty="0"/>
              <a:t>6. Birth certificate, both original document and English translation on university letterhead.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0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Proof of </a:t>
            </a:r>
            <a:r>
              <a:rPr lang="en-US" b="1" i="1" dirty="0" smtClean="0"/>
              <a:t>Domicile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 post office box number may be used as evidence of domicile. Any proof of documents must obtain a physical address. </a:t>
            </a:r>
          </a:p>
          <a:p>
            <a:pPr marL="0" indent="0">
              <a:buNone/>
            </a:pPr>
            <a:r>
              <a:rPr lang="en-US" dirty="0"/>
              <a:t>The following evidence or other reliable evidence may be considered in establishing, but is not necessarily determinative of domicile. </a:t>
            </a:r>
          </a:p>
          <a:p>
            <a:pPr lvl="0"/>
            <a:r>
              <a:rPr lang="en-US" dirty="0"/>
              <a:t>Electric Bill</a:t>
            </a:r>
          </a:p>
          <a:p>
            <a:pPr lvl="0"/>
            <a:r>
              <a:rPr lang="en-US" dirty="0"/>
              <a:t>Water Bill</a:t>
            </a:r>
          </a:p>
          <a:p>
            <a:pPr lvl="0"/>
            <a:r>
              <a:rPr lang="en-US" dirty="0"/>
              <a:t>Lease or Rent Agreement</a:t>
            </a:r>
          </a:p>
          <a:p>
            <a:pPr lvl="0"/>
            <a:r>
              <a:rPr lang="en-US" dirty="0"/>
              <a:t>Car Tag Registration Receipt</a:t>
            </a:r>
          </a:p>
          <a:p>
            <a:pPr lvl="0"/>
            <a:r>
              <a:rPr lang="en-US" dirty="0"/>
              <a:t>Bank Statement with Physical Address (no blank checks accepted!)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28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International Driver’s </a:t>
            </a:r>
            <a:r>
              <a:rPr lang="en-US" b="1" dirty="0" smtClean="0"/>
              <a:t>License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If you have a valid international driver’s license you will be responsible for taking just the written exam, </a:t>
            </a:r>
            <a:r>
              <a:rPr lang="en-US" sz="3600" i="1" dirty="0"/>
              <a:t>not</a:t>
            </a:r>
            <a:r>
              <a:rPr lang="en-US" sz="3600" dirty="0"/>
              <a:t> the driver’s test. If you do not have an international driver’s license, you must take both the written and driver’s exam.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57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Driver Services </a:t>
            </a:r>
            <a:r>
              <a:rPr lang="en-US" b="1" dirty="0" smtClean="0"/>
              <a:t>Fees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974012"/>
              </p:ext>
            </p:extLst>
          </p:nvPr>
        </p:nvGraphicFramePr>
        <p:xfrm>
          <a:off x="832513" y="2033516"/>
          <a:ext cx="10577014" cy="3425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8507"/>
                <a:gridCol w="5288507"/>
              </a:tblGrid>
              <a:tr h="11418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Amount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141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 US Citizen – Original/Renewal 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$24.00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141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 US Citizen – Original/Renewal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$14.00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658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Applications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www.dps.state.ms.us/wp-content/uploads/17-and-older-Regular-Application.pdf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Use this application to apply for one of the following: an Operator’s License or a Learner’s Permit (17 or over).</a:t>
            </a:r>
            <a:endParaRPr lang="en-US" sz="32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0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Driver License </a:t>
            </a:r>
            <a:r>
              <a:rPr lang="en-US" b="1" dirty="0" smtClean="0"/>
              <a:t>Locations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132368"/>
              </p:ext>
            </p:extLst>
          </p:nvPr>
        </p:nvGraphicFramePr>
        <p:xfrm>
          <a:off x="646109" y="1492011"/>
          <a:ext cx="10326690" cy="5127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63345"/>
                <a:gridCol w="5163345"/>
              </a:tblGrid>
              <a:tr h="29282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Jackson Headquarters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Department of Public Service Headquarters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1900 East Woodrow Wilson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Jackson, MS 39216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987-1281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987-1282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987-1283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Automated Renewal – Kiosk – located here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Renewals and out of state transfers, NO TESTING at this location.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Open Monday through Friday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8:00-5:00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Jackson Metro Center Mall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1101 Metro Center Mall, Space #1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Jackson, MS 39209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352-6928 or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352-6936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Automated Renewal – Kiosk – located here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TESTING SITE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Open Monday through Friday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8:00-5:00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1989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Pearl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State Highway Safety Patrol Troop C Building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3851 Highway 468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Pearl, MS 39208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(601) 420-6342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CDL Station &amp; Testing Site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Automated Renewal – Kiosk – located here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Open Monday through Friday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8:00-5:00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Vicksburg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Juvenile Detention Center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1100 Grove St, Suite 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Vicksburg, MS 39183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(601) 638-5441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TESTING SITE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Open Monday through Friday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8:00-5:00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57201" y="-631978"/>
            <a:ext cx="140718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District 1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3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Driver’s License </a:t>
            </a:r>
            <a:r>
              <a:rPr lang="en-US" b="1" dirty="0" smtClean="0"/>
              <a:t>Manuals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These documents can be viewed online or downloaded for viewing or printing. If you are unable to access a document, a printed copy can be purchased at your local drivers’ services location. </a:t>
            </a:r>
            <a:r>
              <a:rPr lang="en-US" sz="2800" b="1" u="sng" dirty="0">
                <a:hlinkClick r:id="rId2"/>
              </a:rPr>
              <a:t>Drivers License Manual 2012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http://www.dps.state.ms.us/wp-content/uploads/2012/06/Driver-License-Manual-Jan-2012.pdf</a:t>
            </a:r>
          </a:p>
        </p:txBody>
      </p:sp>
    </p:spTree>
    <p:extLst>
      <p:ext uri="{BB962C8B-B14F-4D97-AF65-F5344CB8AC3E}">
        <p14:creationId xmlns:p14="http://schemas.microsoft.com/office/powerpoint/2010/main" val="967178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</TotalTime>
  <Words>343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Wingdings 3</vt:lpstr>
      <vt:lpstr>Ion</vt:lpstr>
      <vt:lpstr>Mississippi College  International Students  Driver’s License Information  </vt:lpstr>
      <vt:lpstr>Documents Needed</vt:lpstr>
      <vt:lpstr>Proof of Domicile</vt:lpstr>
      <vt:lpstr>International Driver’s License</vt:lpstr>
      <vt:lpstr>Driver Services Fees</vt:lpstr>
      <vt:lpstr>Applications </vt:lpstr>
      <vt:lpstr>Driver License Locations</vt:lpstr>
      <vt:lpstr>Driver’s License Manuals</vt:lpstr>
    </vt:vector>
  </TitlesOfParts>
  <Company>Mississippi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Chip Clary</dc:creator>
  <cp:lastModifiedBy>Chip Clary</cp:lastModifiedBy>
  <cp:revision>3</cp:revision>
  <dcterms:created xsi:type="dcterms:W3CDTF">2016-12-13T21:15:12Z</dcterms:created>
  <dcterms:modified xsi:type="dcterms:W3CDTF">2016-12-13T21:41:16Z</dcterms:modified>
</cp:coreProperties>
</file>